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08" r:id="rId1"/>
  </p:sldMasterIdLst>
  <p:notesMasterIdLst>
    <p:notesMasterId r:id="rId8"/>
  </p:notesMasterIdLst>
  <p:handoutMasterIdLst>
    <p:handoutMasterId r:id="rId9"/>
  </p:handoutMasterIdLst>
  <p:sldIdLst>
    <p:sldId id="907" r:id="rId2"/>
    <p:sldId id="966" r:id="rId3"/>
    <p:sldId id="967" r:id="rId4"/>
    <p:sldId id="968" r:id="rId5"/>
    <p:sldId id="293" r:id="rId6"/>
    <p:sldId id="969" r:id="rId7"/>
  </p:sldIdLst>
  <p:sldSz cx="9144000" cy="6858000" type="screen4x3"/>
  <p:notesSz cx="6797675" cy="99266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1" hangingPunct="1">
      <a:defRPr sz="28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1" hangingPunct="1">
      <a:defRPr sz="28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1" hangingPunct="1">
      <a:defRPr sz="28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1" hangingPunct="1">
      <a:defRPr sz="28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FFFFCC"/>
    <a:srgbClr val="800000"/>
    <a:srgbClr val="FF0000"/>
    <a:srgbClr val="996633"/>
    <a:srgbClr val="CC6600"/>
    <a:srgbClr val="FF3300"/>
    <a:srgbClr val="FFFF99"/>
    <a:srgbClr val="DDDDDD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435ADA-E5B3-49FB-B6B8-46DE0993A48C}" v="70" dt="2021-05-17T04:42:26.2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66" autoAdjust="0"/>
    <p:restoredTop sz="94238" autoAdjust="0"/>
  </p:normalViewPr>
  <p:slideViewPr>
    <p:cSldViewPr snapToGrid="0">
      <p:cViewPr varScale="1">
        <p:scale>
          <a:sx n="114" d="100"/>
          <a:sy n="114" d="100"/>
        </p:scale>
        <p:origin x="1332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139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14"/>
    </p:cViewPr>
  </p:sorterViewPr>
  <p:notesViewPr>
    <p:cSldViewPr snapToGrid="0">
      <p:cViewPr varScale="1">
        <p:scale>
          <a:sx n="51" d="100"/>
          <a:sy n="51" d="100"/>
        </p:scale>
        <p:origin x="-2994" y="-96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yohn@kau.ac.kr" userId="79d833d6-521a-4182-9020-214523a87475" providerId="ADAL" clId="{7BFBD404-C25A-45D5-90D4-BE7B8DD2FF31}"/>
    <pc:docChg chg="modSld">
      <pc:chgData name="syohn@kau.ac.kr" userId="79d833d6-521a-4182-9020-214523a87475" providerId="ADAL" clId="{7BFBD404-C25A-45D5-90D4-BE7B8DD2FF31}" dt="2022-05-18T09:57:46.094" v="1" actId="403"/>
      <pc:docMkLst>
        <pc:docMk/>
      </pc:docMkLst>
      <pc:sldChg chg="modSp mod">
        <pc:chgData name="syohn@kau.ac.kr" userId="79d833d6-521a-4182-9020-214523a87475" providerId="ADAL" clId="{7BFBD404-C25A-45D5-90D4-BE7B8DD2FF31}" dt="2022-05-18T09:57:46.094" v="1" actId="403"/>
        <pc:sldMkLst>
          <pc:docMk/>
          <pc:sldMk cId="3975186397" sldId="966"/>
        </pc:sldMkLst>
        <pc:spChg chg="mod">
          <ac:chgData name="syohn@kau.ac.kr" userId="79d833d6-521a-4182-9020-214523a87475" providerId="ADAL" clId="{7BFBD404-C25A-45D5-90D4-BE7B8DD2FF31}" dt="2022-05-18T09:57:46.094" v="1" actId="403"/>
          <ac:spMkLst>
            <pc:docMk/>
            <pc:sldMk cId="3975186397" sldId="966"/>
            <ac:spMk id="3" creationId="{B4ECA354-6AC7-49E6-8DF1-C8B790FE154C}"/>
          </ac:spMkLst>
        </pc:spChg>
      </pc:sldChg>
    </pc:docChg>
  </pc:docChgLst>
  <pc:docChgLst>
    <pc:chgData name="Syng-Yup Ohn (온승엽)" userId="79d833d6-521a-4182-9020-214523a87475" providerId="ADAL" clId="{82435ADA-E5B3-49FB-B6B8-46DE0993A48C}"/>
    <pc:docChg chg="custSel addSld modSld">
      <pc:chgData name="Syng-Yup Ohn (온승엽)" userId="79d833d6-521a-4182-9020-214523a87475" providerId="ADAL" clId="{82435ADA-E5B3-49FB-B6B8-46DE0993A48C}" dt="2021-05-17T04:42:26.273" v="875" actId="20577"/>
      <pc:docMkLst>
        <pc:docMk/>
      </pc:docMkLst>
      <pc:sldChg chg="modSp add mod modClrScheme chgLayout">
        <pc:chgData name="Syng-Yup Ohn (온승엽)" userId="79d833d6-521a-4182-9020-214523a87475" providerId="ADAL" clId="{82435ADA-E5B3-49FB-B6B8-46DE0993A48C}" dt="2021-05-17T04:38:52.442" v="651" actId="700"/>
        <pc:sldMkLst>
          <pc:docMk/>
          <pc:sldMk cId="935764173" sldId="293"/>
        </pc:sldMkLst>
        <pc:spChg chg="mod ord">
          <ac:chgData name="Syng-Yup Ohn (온승엽)" userId="79d833d6-521a-4182-9020-214523a87475" providerId="ADAL" clId="{82435ADA-E5B3-49FB-B6B8-46DE0993A48C}" dt="2021-05-17T04:38:52.442" v="651" actId="700"/>
          <ac:spMkLst>
            <pc:docMk/>
            <pc:sldMk cId="935764173" sldId="293"/>
            <ac:spMk id="2" creationId="{00000000-0000-0000-0000-000000000000}"/>
          </ac:spMkLst>
        </pc:spChg>
        <pc:spChg chg="mod ord">
          <ac:chgData name="Syng-Yup Ohn (온승엽)" userId="79d833d6-521a-4182-9020-214523a87475" providerId="ADAL" clId="{82435ADA-E5B3-49FB-B6B8-46DE0993A48C}" dt="2021-05-17T04:38:52.442" v="651" actId="700"/>
          <ac:spMkLst>
            <pc:docMk/>
            <pc:sldMk cId="935764173" sldId="293"/>
            <ac:spMk id="3" creationId="{00000000-0000-0000-0000-000000000000}"/>
          </ac:spMkLst>
        </pc:spChg>
        <pc:spChg chg="mod ord">
          <ac:chgData name="Syng-Yup Ohn (온승엽)" userId="79d833d6-521a-4182-9020-214523a87475" providerId="ADAL" clId="{82435ADA-E5B3-49FB-B6B8-46DE0993A48C}" dt="2021-05-17T04:38:52.442" v="651" actId="700"/>
          <ac:spMkLst>
            <pc:docMk/>
            <pc:sldMk cId="935764173" sldId="293"/>
            <ac:spMk id="6" creationId="{3BFAF4FF-B42D-4124-83C7-0E51396F33A5}"/>
          </ac:spMkLst>
        </pc:spChg>
      </pc:sldChg>
      <pc:sldChg chg="modSp new mod">
        <pc:chgData name="Syng-Yup Ohn (온승엽)" userId="79d833d6-521a-4182-9020-214523a87475" providerId="ADAL" clId="{82435ADA-E5B3-49FB-B6B8-46DE0993A48C}" dt="2021-05-17T04:27:09.161" v="335" actId="20577"/>
        <pc:sldMkLst>
          <pc:docMk/>
          <pc:sldMk cId="2215372241" sldId="967"/>
        </pc:sldMkLst>
        <pc:spChg chg="mod">
          <ac:chgData name="Syng-Yup Ohn (온승엽)" userId="79d833d6-521a-4182-9020-214523a87475" providerId="ADAL" clId="{82435ADA-E5B3-49FB-B6B8-46DE0993A48C}" dt="2021-05-17T04:25:21.505" v="102"/>
          <ac:spMkLst>
            <pc:docMk/>
            <pc:sldMk cId="2215372241" sldId="967"/>
            <ac:spMk id="2" creationId="{15D2BF15-8E45-4528-9220-508712B5AF5D}"/>
          </ac:spMkLst>
        </pc:spChg>
        <pc:spChg chg="mod">
          <ac:chgData name="Syng-Yup Ohn (온승엽)" userId="79d833d6-521a-4182-9020-214523a87475" providerId="ADAL" clId="{82435ADA-E5B3-49FB-B6B8-46DE0993A48C}" dt="2021-05-17T04:27:09.161" v="335" actId="20577"/>
          <ac:spMkLst>
            <pc:docMk/>
            <pc:sldMk cId="2215372241" sldId="967"/>
            <ac:spMk id="3" creationId="{B5B8A1AA-03A3-4B3A-91B3-D9E1602A4378}"/>
          </ac:spMkLst>
        </pc:spChg>
      </pc:sldChg>
      <pc:sldChg chg="modSp new mod">
        <pc:chgData name="Syng-Yup Ohn (온승엽)" userId="79d833d6-521a-4182-9020-214523a87475" providerId="ADAL" clId="{82435ADA-E5B3-49FB-B6B8-46DE0993A48C}" dt="2021-05-17T04:42:26.273" v="875" actId="20577"/>
        <pc:sldMkLst>
          <pc:docMk/>
          <pc:sldMk cId="617789007" sldId="968"/>
        </pc:sldMkLst>
        <pc:spChg chg="mod">
          <ac:chgData name="Syng-Yup Ohn (온승엽)" userId="79d833d6-521a-4182-9020-214523a87475" providerId="ADAL" clId="{82435ADA-E5B3-49FB-B6B8-46DE0993A48C}" dt="2021-05-17T04:27:41.668" v="369" actId="20577"/>
          <ac:spMkLst>
            <pc:docMk/>
            <pc:sldMk cId="617789007" sldId="968"/>
            <ac:spMk id="2" creationId="{14B2154B-D457-45FA-8D11-8695F2FD6C31}"/>
          </ac:spMkLst>
        </pc:spChg>
        <pc:spChg chg="mod">
          <ac:chgData name="Syng-Yup Ohn (온승엽)" userId="79d833d6-521a-4182-9020-214523a87475" providerId="ADAL" clId="{82435ADA-E5B3-49FB-B6B8-46DE0993A48C}" dt="2021-05-17T04:42:26.273" v="875" actId="20577"/>
          <ac:spMkLst>
            <pc:docMk/>
            <pc:sldMk cId="617789007" sldId="968"/>
            <ac:spMk id="3" creationId="{C59F62B1-AD4F-4DA8-8069-6CB6F37BAA6E}"/>
          </ac:spMkLst>
        </pc:spChg>
      </pc:sldChg>
      <pc:sldChg chg="addSp modSp new mod">
        <pc:chgData name="Syng-Yup Ohn (온승엽)" userId="79d833d6-521a-4182-9020-214523a87475" providerId="ADAL" clId="{82435ADA-E5B3-49FB-B6B8-46DE0993A48C}" dt="2021-05-17T04:41:07.273" v="710" actId="1076"/>
        <pc:sldMkLst>
          <pc:docMk/>
          <pc:sldMk cId="3630360217" sldId="969"/>
        </pc:sldMkLst>
        <pc:spChg chg="mod">
          <ac:chgData name="Syng-Yup Ohn (온승엽)" userId="79d833d6-521a-4182-9020-214523a87475" providerId="ADAL" clId="{82435ADA-E5B3-49FB-B6B8-46DE0993A48C}" dt="2021-05-17T04:40:53.768" v="697"/>
          <ac:spMkLst>
            <pc:docMk/>
            <pc:sldMk cId="3630360217" sldId="969"/>
            <ac:spMk id="2" creationId="{CA17E781-2471-43EC-BA2F-69F73CCC63D2}"/>
          </ac:spMkLst>
        </pc:spChg>
        <pc:spChg chg="mod">
          <ac:chgData name="Syng-Yup Ohn (온승엽)" userId="79d833d6-521a-4182-9020-214523a87475" providerId="ADAL" clId="{82435ADA-E5B3-49FB-B6B8-46DE0993A48C}" dt="2021-05-17T04:41:01.723" v="708" actId="5793"/>
          <ac:spMkLst>
            <pc:docMk/>
            <pc:sldMk cId="3630360217" sldId="969"/>
            <ac:spMk id="3" creationId="{57467319-BCAE-4B97-9892-7682E40773FD}"/>
          </ac:spMkLst>
        </pc:spChg>
        <pc:picChg chg="add mod">
          <ac:chgData name="Syng-Yup Ohn (온승엽)" userId="79d833d6-521a-4182-9020-214523a87475" providerId="ADAL" clId="{82435ADA-E5B3-49FB-B6B8-46DE0993A48C}" dt="2021-05-17T04:41:07.273" v="710" actId="1076"/>
          <ac:picMkLst>
            <pc:docMk/>
            <pc:sldMk cId="3630360217" sldId="969"/>
            <ac:picMk id="5" creationId="{D92089CC-4C30-4825-8416-5DBC3EF25B4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43" tIns="45222" rIns="90443" bIns="45222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lnSpc>
                <a:spcPct val="100000"/>
              </a:lnSpc>
              <a:buFontTx/>
              <a:buNone/>
              <a:defRPr sz="12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88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43" tIns="45222" rIns="90443" bIns="45222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lnSpc>
                <a:spcPct val="100000"/>
              </a:lnSpc>
              <a:buFontTx/>
              <a:buNone/>
              <a:defRPr sz="12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88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43" tIns="45222" rIns="90443" bIns="45222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lnSpc>
                <a:spcPct val="100000"/>
              </a:lnSpc>
              <a:buFontTx/>
              <a:buNone/>
              <a:defRPr sz="12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88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43" tIns="45222" rIns="90443" bIns="45222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 b="0">
                <a:latin typeface="굴림" pitchFamily="50" charset="-127"/>
              </a:defRPr>
            </a:lvl1pPr>
          </a:lstStyle>
          <a:p>
            <a:fld id="{029B5DF7-A160-48B6-B5E7-6083A9C70A63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678189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3" tIns="47781" rIns="95563" bIns="47781" numCol="1" anchor="t" anchorCtr="0" compatLnSpc="1">
            <a:prstTxWarp prst="textNoShape">
              <a:avLst/>
            </a:prstTxWarp>
          </a:bodyPr>
          <a:lstStyle>
            <a:lvl1pPr defTabSz="956250" eaLnBrk="1" latinLnBrk="1" hangingPunct="1">
              <a:lnSpc>
                <a:spcPct val="100000"/>
              </a:lnSpc>
              <a:buFontTx/>
              <a:buNone/>
              <a:defRPr sz="13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3" tIns="47781" rIns="95563" bIns="47781" numCol="1" anchor="t" anchorCtr="0" compatLnSpc="1">
            <a:prstTxWarp prst="textNoShape">
              <a:avLst/>
            </a:prstTxWarp>
          </a:bodyPr>
          <a:lstStyle>
            <a:lvl1pPr algn="r" defTabSz="956250" eaLnBrk="1" latinLnBrk="1" hangingPunct="1">
              <a:lnSpc>
                <a:spcPct val="100000"/>
              </a:lnSpc>
              <a:buFontTx/>
              <a:buNone/>
              <a:defRPr sz="13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9163" y="744538"/>
            <a:ext cx="4960937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4875"/>
            <a:ext cx="54387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3" tIns="47781" rIns="95563" bIns="4778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3" tIns="47781" rIns="95563" bIns="47781" numCol="1" anchor="b" anchorCtr="0" compatLnSpc="1">
            <a:prstTxWarp prst="textNoShape">
              <a:avLst/>
            </a:prstTxWarp>
          </a:bodyPr>
          <a:lstStyle>
            <a:lvl1pPr defTabSz="956250" eaLnBrk="1" latinLnBrk="1" hangingPunct="1">
              <a:lnSpc>
                <a:spcPct val="100000"/>
              </a:lnSpc>
              <a:buFontTx/>
              <a:buNone/>
              <a:defRPr sz="1300" b="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3" tIns="47781" rIns="95563" bIns="47781" numCol="1" anchor="b" anchorCtr="0" compatLnSpc="1">
            <a:prstTxWarp prst="textNoShape">
              <a:avLst/>
            </a:prstTxWarp>
          </a:bodyPr>
          <a:lstStyle>
            <a:lvl1pPr algn="r" defTabSz="955675" eaLnBrk="1" latinLnBrk="1" hangingPunct="1">
              <a:defRPr sz="1300" b="0">
                <a:latin typeface="굴림" pitchFamily="50" charset="-127"/>
              </a:defRPr>
            </a:lvl1pPr>
          </a:lstStyle>
          <a:p>
            <a:fld id="{007EA284-381E-441F-9F8E-5509160CBAD9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738574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굴림" charset="0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굴림" charset="0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굴림" charset="0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굴림" charset="0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굴림" charset="0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55675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07EA284-381E-441F-9F8E-5509160CBAD9}" type="slidenum">
              <a:rPr kumimoji="1" lang="en-US" altLang="ko-KR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55675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en-US" altLang="ko-KR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2941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7EA284-381E-441F-9F8E-5509160CBAD9}" type="slidenum">
              <a:rPr lang="en-US" altLang="ko-KR" smtClean="0"/>
              <a:pPr/>
              <a:t>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19314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5517232"/>
            <a:ext cx="9144000" cy="136815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350" dirty="0"/>
          </a:p>
        </p:txBody>
      </p:sp>
      <p:sp>
        <p:nvSpPr>
          <p:cNvPr id="8" name="제목 13"/>
          <p:cNvSpPr>
            <a:spLocks noGrp="1"/>
          </p:cNvSpPr>
          <p:nvPr>
            <p:ph type="title"/>
          </p:nvPr>
        </p:nvSpPr>
        <p:spPr>
          <a:xfrm>
            <a:off x="251520" y="5709740"/>
            <a:ext cx="8229600" cy="1031628"/>
          </a:xfrm>
        </p:spPr>
        <p:txBody>
          <a:bodyPr/>
          <a:lstStyle>
            <a:lvl1pPr algn="l">
              <a:defRPr sz="3300" b="0">
                <a:solidFill>
                  <a:schemeClr val="bg1"/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" name="직사각형 1"/>
          <p:cNvSpPr/>
          <p:nvPr userDrawn="1"/>
        </p:nvSpPr>
        <p:spPr>
          <a:xfrm>
            <a:off x="3275856" y="5013176"/>
            <a:ext cx="822970" cy="260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" name="TextBox 3"/>
          <p:cNvSpPr txBox="1"/>
          <p:nvPr userDrawn="1"/>
        </p:nvSpPr>
        <p:spPr>
          <a:xfrm>
            <a:off x="179514" y="3501008"/>
            <a:ext cx="3168352" cy="2016224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Autofit/>
          </a:bodyPr>
          <a:lstStyle/>
          <a:p>
            <a:pPr>
              <a:lnSpc>
                <a:spcPts val="4050"/>
              </a:lnSpc>
            </a:pPr>
            <a:r>
              <a:rPr lang="en-US" altLang="ko-KR" sz="3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br>
              <a:rPr lang="en-US" altLang="ko-KR" sz="3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3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Science</a:t>
            </a:r>
            <a:endParaRPr lang="ko-KR" altLang="en-US" sz="36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04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3"/>
          <p:cNvSpPr>
            <a:spLocks noGrp="1"/>
          </p:cNvSpPr>
          <p:nvPr>
            <p:ph type="title"/>
          </p:nvPr>
        </p:nvSpPr>
        <p:spPr>
          <a:xfrm>
            <a:off x="1199976" y="2348880"/>
            <a:ext cx="5100216" cy="1031628"/>
          </a:xfrm>
        </p:spPr>
        <p:txBody>
          <a:bodyPr/>
          <a:lstStyle>
            <a:lvl1pPr algn="l">
              <a:defRPr sz="3300" b="0">
                <a:solidFill>
                  <a:schemeClr val="accent5">
                    <a:lumMod val="50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3" name="직사각형 12"/>
          <p:cNvSpPr/>
          <p:nvPr userDrawn="1"/>
        </p:nvSpPr>
        <p:spPr>
          <a:xfrm>
            <a:off x="6410942" y="3284984"/>
            <a:ext cx="465315" cy="496808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4" name="직사각형 13"/>
          <p:cNvSpPr/>
          <p:nvPr userDrawn="1"/>
        </p:nvSpPr>
        <p:spPr>
          <a:xfrm>
            <a:off x="7219875" y="1939427"/>
            <a:ext cx="303684" cy="303023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0" name="직사각형 9"/>
          <p:cNvSpPr/>
          <p:nvPr userDrawn="1"/>
        </p:nvSpPr>
        <p:spPr>
          <a:xfrm>
            <a:off x="912346" y="2203146"/>
            <a:ext cx="5747891" cy="1328780"/>
          </a:xfrm>
          <a:prstGeom prst="rect">
            <a:avLst/>
          </a:prstGeom>
          <a:noFill/>
          <a:ln w="1270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7" name="직사각형 16"/>
          <p:cNvSpPr/>
          <p:nvPr userDrawn="1"/>
        </p:nvSpPr>
        <p:spPr>
          <a:xfrm>
            <a:off x="6848475" y="1609727"/>
            <a:ext cx="511902" cy="468119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370EE4D-6C53-4FB9-B41A-DAFCE6CB5BF6}"/>
              </a:ext>
            </a:extLst>
          </p:cNvPr>
          <p:cNvSpPr txBox="1"/>
          <p:nvPr userDrawn="1"/>
        </p:nvSpPr>
        <p:spPr>
          <a:xfrm>
            <a:off x="844379" y="1536890"/>
            <a:ext cx="4392486" cy="613792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Autofit/>
          </a:bodyPr>
          <a:lstStyle/>
          <a:p>
            <a:pPr>
              <a:lnSpc>
                <a:spcPts val="4050"/>
              </a:lnSpc>
            </a:pPr>
            <a:r>
              <a:rPr lang="en-US" altLang="ko-KR" sz="3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Science</a:t>
            </a:r>
            <a:endParaRPr lang="ko-KR" altLang="en-US" sz="36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34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9"/>
          <p:cNvSpPr txBox="1"/>
          <p:nvPr userDrawn="1"/>
        </p:nvSpPr>
        <p:spPr>
          <a:xfrm>
            <a:off x="755576" y="620688"/>
            <a:ext cx="734481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100" spc="-11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ahoma" pitchFamily="34" charset="0"/>
              </a:rPr>
              <a:t>차례</a:t>
            </a:r>
          </a:p>
        </p:txBody>
      </p:sp>
      <p:sp>
        <p:nvSpPr>
          <p:cNvPr id="11" name="모서리가 둥근 직사각형 8"/>
          <p:cNvSpPr/>
          <p:nvPr userDrawn="1"/>
        </p:nvSpPr>
        <p:spPr>
          <a:xfrm>
            <a:off x="323528" y="404816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35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755576" y="1412776"/>
            <a:ext cx="7776864" cy="4680520"/>
          </a:xfrm>
        </p:spPr>
        <p:txBody>
          <a:bodyPr/>
          <a:lstStyle>
            <a:lvl1pPr marL="342892" indent="-342892">
              <a:buFont typeface="+mj-lt"/>
              <a:buAutoNum type="arabicPeriod"/>
              <a:defRPr sz="1500"/>
            </a:lvl1pPr>
            <a:lvl2pPr marL="407184" indent="-207164">
              <a:buClr>
                <a:schemeClr val="accent3">
                  <a:lumMod val="75000"/>
                </a:schemeClr>
              </a:buClr>
              <a:buFont typeface="나눔손글씨 펜" pitchFamily="66" charset="-127"/>
              <a:buChar char="→"/>
              <a:defRPr sz="1350">
                <a:latin typeface="나눔손글씨 펜" pitchFamily="66" charset="-127"/>
                <a:ea typeface="나눔손글씨 펜" pitchFamily="66" charset="-127"/>
              </a:defRPr>
            </a:lvl2pPr>
          </a:lstStyle>
          <a:p>
            <a:pPr lvl="0"/>
            <a:r>
              <a:rPr lang="ko-KR" altLang="en-US" dirty="0"/>
              <a:t>마스터 텍스트 스타일을 편집합니다</a:t>
            </a:r>
            <a:r>
              <a:rPr lang="en-US" altLang="ko-KR" dirty="0"/>
              <a:t>.</a:t>
            </a:r>
            <a:endParaRPr lang="ko-KR" altLang="en-US" dirty="0"/>
          </a:p>
          <a:p>
            <a:pPr lvl="1"/>
            <a:r>
              <a:rPr lang="ko-KR" altLang="en-US" dirty="0"/>
              <a:t> 둘째 수준</a:t>
            </a:r>
          </a:p>
        </p:txBody>
      </p:sp>
    </p:spTree>
    <p:extLst>
      <p:ext uri="{BB962C8B-B14F-4D97-AF65-F5344CB8AC3E}">
        <p14:creationId xmlns:p14="http://schemas.microsoft.com/office/powerpoint/2010/main" val="2686189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본문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06ADD276-CE77-4C41-A6E5-EC4630D7650D}"/>
              </a:ext>
            </a:extLst>
          </p:cNvPr>
          <p:cNvGrpSpPr/>
          <p:nvPr userDrawn="1"/>
        </p:nvGrpSpPr>
        <p:grpSpPr>
          <a:xfrm>
            <a:off x="0" y="768980"/>
            <a:ext cx="9144000" cy="0"/>
            <a:chOff x="0" y="669743"/>
            <a:chExt cx="9144000" cy="0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880629C9-A7A7-4DCD-8E2A-E44D2CD9ED0E}"/>
                </a:ext>
              </a:extLst>
            </p:cNvPr>
            <p:cNvCxnSpPr/>
            <p:nvPr userDrawn="1"/>
          </p:nvCxnSpPr>
          <p:spPr>
            <a:xfrm>
              <a:off x="2124744" y="669743"/>
              <a:ext cx="2339752" cy="0"/>
            </a:xfrm>
            <a:prstGeom prst="line">
              <a:avLst/>
            </a:prstGeom>
            <a:noFill/>
            <a:ln w="76200" cap="flat" cmpd="sng" algn="ctr">
              <a:solidFill>
                <a:srgbClr val="1F497D">
                  <a:lumMod val="40000"/>
                  <a:lumOff val="60000"/>
                </a:srgbClr>
              </a:solidFill>
              <a:prstDash val="solid"/>
            </a:ln>
            <a:effectLst/>
          </p:spPr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F4CDCAA-CC01-4B2F-BEDD-88EED42CB0B6}"/>
                </a:ext>
              </a:extLst>
            </p:cNvPr>
            <p:cNvCxnSpPr/>
            <p:nvPr userDrawn="1"/>
          </p:nvCxnSpPr>
          <p:spPr>
            <a:xfrm>
              <a:off x="4464497" y="669743"/>
              <a:ext cx="2339752" cy="0"/>
            </a:xfrm>
            <a:prstGeom prst="line">
              <a:avLst/>
            </a:prstGeom>
            <a:noFill/>
            <a:ln w="76200" cap="flat" cmpd="sng" algn="ctr">
              <a:solidFill>
                <a:srgbClr val="1F497D">
                  <a:lumMod val="20000"/>
                  <a:lumOff val="80000"/>
                </a:srgbClr>
              </a:solidFill>
              <a:prstDash val="solid"/>
            </a:ln>
            <a:effectLst/>
          </p:spPr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02795E7-0373-43F7-B4F7-98DFF2E7D448}"/>
                </a:ext>
              </a:extLst>
            </p:cNvPr>
            <p:cNvCxnSpPr/>
            <p:nvPr userDrawn="1"/>
          </p:nvCxnSpPr>
          <p:spPr>
            <a:xfrm>
              <a:off x="6804248" y="669743"/>
              <a:ext cx="2339752" cy="0"/>
            </a:xfrm>
            <a:prstGeom prst="line">
              <a:avLst/>
            </a:prstGeom>
            <a:noFill/>
            <a:ln w="76200" cap="flat" cmpd="sng" algn="ctr">
              <a:solidFill>
                <a:srgbClr val="F2F2F8"/>
              </a:solidFill>
              <a:prstDash val="solid"/>
            </a:ln>
            <a:effectLst/>
          </p:spPr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1A256AFB-A523-42CB-B181-7910BE15923E}"/>
                </a:ext>
              </a:extLst>
            </p:cNvPr>
            <p:cNvCxnSpPr/>
            <p:nvPr userDrawn="1"/>
          </p:nvCxnSpPr>
          <p:spPr>
            <a:xfrm>
              <a:off x="0" y="669743"/>
              <a:ext cx="2339752" cy="0"/>
            </a:xfrm>
            <a:prstGeom prst="line">
              <a:avLst/>
            </a:prstGeom>
            <a:noFill/>
            <a:ln w="76200" cap="flat" cmpd="sng" algn="ctr">
              <a:solidFill>
                <a:srgbClr val="1F497D">
                  <a:lumMod val="60000"/>
                  <a:lumOff val="40000"/>
                </a:srgbClr>
              </a:solidFill>
              <a:prstDash val="solid"/>
            </a:ln>
            <a:effectLst/>
          </p:spPr>
        </p:cxnSp>
      </p:grpSp>
      <p:sp>
        <p:nvSpPr>
          <p:cNvPr id="12" name="제목 1">
            <a:extLst>
              <a:ext uri="{FF2B5EF4-FFF2-40B4-BE49-F238E27FC236}">
                <a16:creationId xmlns:a16="http://schemas.microsoft.com/office/drawing/2014/main" id="{7C743CE9-335C-41F5-80A4-C58F59710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4" y="144016"/>
            <a:ext cx="8784976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CFF52A63-678C-4FE1-ACA9-6F0AEA5E641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6" y="940768"/>
            <a:ext cx="8784977" cy="5688632"/>
          </a:xfrm>
        </p:spPr>
        <p:txBody>
          <a:bodyPr/>
          <a:lstStyle>
            <a:lvl1pPr marL="257168" indent="-257168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Char char="n"/>
              <a:defRPr sz="2400" b="0">
                <a:latin typeface="+mn-ea"/>
                <a:ea typeface="+mn-ea"/>
              </a:defRPr>
            </a:lvl1pPr>
            <a:lvl2pPr marL="335747" indent="-135728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800"/>
            </a:lvl2pPr>
            <a:lvl3pPr marL="471476" indent="-135728">
              <a:spcAft>
                <a:spcPts val="225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800"/>
            </a:lvl3pPr>
            <a:lvl4pPr marL="607204" indent="-135728">
              <a:spcAft>
                <a:spcPts val="225"/>
              </a:spcAft>
              <a:buSzPct val="96000"/>
              <a:defRPr sz="1600"/>
            </a:lvl4pPr>
            <a:lvl5pPr marL="742931" indent="-135728">
              <a:defRPr sz="16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05394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 userDrawn="1"/>
        </p:nvCxnSpPr>
        <p:spPr>
          <a:xfrm>
            <a:off x="2124744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8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9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764704"/>
            <a:ext cx="2339752" cy="0"/>
          </a:xfrm>
          <a:prstGeom prst="line">
            <a:avLst/>
          </a:prstGeom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40E4D8B6-27C6-4258-9B80-EDA486FA3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4" y="144016"/>
            <a:ext cx="8784976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C56DD780-700F-4EDA-91AB-AE8E9D4C6F7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6" y="940768"/>
            <a:ext cx="8784977" cy="5688632"/>
          </a:xfrm>
        </p:spPr>
        <p:txBody>
          <a:bodyPr/>
          <a:lstStyle>
            <a:lvl1pPr marL="257168" indent="-257168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Char char="n"/>
              <a:defRPr sz="1800" b="0">
                <a:latin typeface="+mn-ea"/>
                <a:ea typeface="+mn-ea"/>
              </a:defRPr>
            </a:lvl1pPr>
            <a:lvl2pPr marL="335747" indent="-135728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471476" indent="-135728">
              <a:spcAft>
                <a:spcPts val="225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607204" indent="-135728">
              <a:spcAft>
                <a:spcPts val="225"/>
              </a:spcAft>
              <a:buSzPct val="96000"/>
              <a:defRPr sz="1200"/>
            </a:lvl4pPr>
            <a:lvl5pPr marL="742931" indent="-135728"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22231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본문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71610A46-E581-4FF7-95BD-D465BDDF7D5A}"/>
              </a:ext>
            </a:extLst>
          </p:cNvPr>
          <p:cNvGrpSpPr/>
          <p:nvPr userDrawn="1"/>
        </p:nvGrpSpPr>
        <p:grpSpPr>
          <a:xfrm>
            <a:off x="0" y="768980"/>
            <a:ext cx="9144000" cy="0"/>
            <a:chOff x="0" y="908051"/>
            <a:chExt cx="12192000" cy="0"/>
          </a:xfrm>
        </p:grpSpPr>
        <p:cxnSp>
          <p:nvCxnSpPr>
            <p:cNvPr id="9" name="직선 연결선 8"/>
            <p:cNvCxnSpPr/>
            <p:nvPr userDrawn="1"/>
          </p:nvCxnSpPr>
          <p:spPr>
            <a:xfrm>
              <a:off x="2832992" y="908051"/>
              <a:ext cx="3119669" cy="0"/>
            </a:xfrm>
            <a:prstGeom prst="line">
              <a:avLst/>
            </a:prstGeom>
            <a:ln w="76200">
              <a:solidFill>
                <a:schemeClr val="tx2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 userDrawn="1"/>
          </p:nvCxnSpPr>
          <p:spPr>
            <a:xfrm>
              <a:off x="5952662" y="908051"/>
              <a:ext cx="3119669" cy="0"/>
            </a:xfrm>
            <a:prstGeom prst="line">
              <a:avLst/>
            </a:prstGeom>
            <a:ln w="76200">
              <a:solidFill>
                <a:schemeClr val="tx2">
                  <a:lumMod val="20000"/>
                  <a:lumOff val="8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 userDrawn="1"/>
          </p:nvCxnSpPr>
          <p:spPr>
            <a:xfrm>
              <a:off x="9072331" y="908051"/>
              <a:ext cx="3119669" cy="0"/>
            </a:xfrm>
            <a:prstGeom prst="line">
              <a:avLst/>
            </a:prstGeom>
            <a:ln w="76200">
              <a:solidFill>
                <a:schemeClr val="bg2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 userDrawn="1"/>
          </p:nvCxnSpPr>
          <p:spPr>
            <a:xfrm>
              <a:off x="0" y="908051"/>
              <a:ext cx="3119669" cy="0"/>
            </a:xfrm>
            <a:prstGeom prst="line">
              <a:avLst/>
            </a:prstGeom>
            <a:ln w="76200"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C5E1F25A-9609-4834-9F3B-F6CCF893F32B}"/>
              </a:ext>
            </a:extLst>
          </p:cNvPr>
          <p:cNvCxnSpPr/>
          <p:nvPr userDrawn="1"/>
        </p:nvCxnSpPr>
        <p:spPr>
          <a:xfrm>
            <a:off x="0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1">
            <a:extLst>
              <a:ext uri="{FF2B5EF4-FFF2-40B4-BE49-F238E27FC236}">
                <a16:creationId xmlns:a16="http://schemas.microsoft.com/office/drawing/2014/main" id="{83265071-C929-4306-848C-8624621BF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4" y="144016"/>
            <a:ext cx="8784976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6A393B8E-A3FA-4F38-8507-E1B7CF365D3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9516" y="940768"/>
            <a:ext cx="8784977" cy="5688632"/>
          </a:xfrm>
        </p:spPr>
        <p:txBody>
          <a:bodyPr/>
          <a:lstStyle>
            <a:lvl1pPr marL="257168" indent="-257168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Char char="n"/>
              <a:defRPr sz="1800" b="0">
                <a:latin typeface="+mn-ea"/>
                <a:ea typeface="+mn-ea"/>
              </a:defRPr>
            </a:lvl1pPr>
            <a:lvl2pPr marL="335747" indent="-135728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471476" indent="-135728">
              <a:spcAft>
                <a:spcPts val="225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607204" indent="-135728">
              <a:spcAft>
                <a:spcPts val="225"/>
              </a:spcAft>
              <a:buSzPct val="96000"/>
              <a:defRPr sz="1200"/>
            </a:lvl4pPr>
            <a:lvl5pPr marL="742931" indent="-135728"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78618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본문- 일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9"/>
          <p:cNvSpPr>
            <a:spLocks noChangeShapeType="1"/>
          </p:cNvSpPr>
          <p:nvPr userDrawn="1"/>
        </p:nvSpPr>
        <p:spPr bwMode="auto">
          <a:xfrm>
            <a:off x="234950" y="631825"/>
            <a:ext cx="8674100" cy="0"/>
          </a:xfrm>
          <a:prstGeom prst="line">
            <a:avLst/>
          </a:prstGeom>
          <a:noFill/>
          <a:ln w="28575" cmpd="thinThick">
            <a:solidFill>
              <a:srgbClr val="3366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5" name="Line 10"/>
          <p:cNvSpPr>
            <a:spLocks noChangeShapeType="1"/>
          </p:cNvSpPr>
          <p:nvPr userDrawn="1"/>
        </p:nvSpPr>
        <p:spPr bwMode="auto">
          <a:xfrm>
            <a:off x="273906" y="6410325"/>
            <a:ext cx="8596188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7671" y="714356"/>
            <a:ext cx="8548659" cy="5594964"/>
          </a:xfrm>
        </p:spPr>
        <p:txBody>
          <a:bodyPr/>
          <a:lstStyle>
            <a:lvl1pPr>
              <a:lnSpc>
                <a:spcPct val="150000"/>
              </a:lnSpc>
              <a:buFont typeface="Wingdings" pitchFamily="2" charset="2"/>
              <a:buChar char="v"/>
              <a:defRPr sz="2000" b="1"/>
            </a:lvl1pPr>
            <a:lvl2pPr marL="628650" indent="-266700">
              <a:lnSpc>
                <a:spcPct val="150000"/>
              </a:lnSpc>
              <a:buFont typeface="맑은 고딕" pitchFamily="50" charset="-127"/>
              <a:buChar char="-"/>
              <a:defRPr sz="1800"/>
            </a:lvl2pPr>
            <a:lvl3pPr marL="987425" indent="-268288">
              <a:lnSpc>
                <a:spcPct val="150000"/>
              </a:lnSpc>
              <a:buFont typeface="Wingdings" pitchFamily="2" charset="2"/>
              <a:buChar char="ü"/>
              <a:defRPr sz="1800">
                <a:solidFill>
                  <a:srgbClr val="0000CC"/>
                </a:solidFill>
              </a:defRPr>
            </a:lvl3pPr>
            <a:lvl4pPr marL="1254125" indent="-265113">
              <a:buFont typeface="Wingdings" pitchFamily="2" charset="2"/>
              <a:buChar char="§"/>
              <a:defRPr sz="1600"/>
            </a:lvl4pPr>
            <a:lvl5pPr>
              <a:buFont typeface="Wingdings" pitchFamily="2" charset="2"/>
              <a:buChar char="v"/>
              <a:defRPr sz="20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  <a:endParaRPr lang="en-US" altLang="ko-KR" dirty="0"/>
          </a:p>
          <a:p>
            <a:pPr lvl="2"/>
            <a:r>
              <a:rPr lang="ko-KR" altLang="en-US" dirty="0"/>
              <a:t>셋째 수준</a:t>
            </a:r>
            <a:endParaRPr lang="en-US" altLang="ko-KR" dirty="0"/>
          </a:p>
          <a:p>
            <a:pPr lvl="3"/>
            <a:r>
              <a:rPr lang="ko-KR" altLang="en-US" dirty="0"/>
              <a:t>넷째 수준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214282" y="0"/>
            <a:ext cx="7188200" cy="620713"/>
          </a:xfrm>
        </p:spPr>
        <p:txBody>
          <a:bodyPr/>
          <a:lstStyle>
            <a:lvl1pPr algn="l">
              <a:defRPr sz="2400">
                <a:solidFill>
                  <a:schemeClr val="accent6"/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010400" y="6453188"/>
            <a:ext cx="2133600" cy="404812"/>
          </a:xfrm>
        </p:spPr>
        <p:txBody>
          <a:bodyPr anchor="b"/>
          <a:lstStyle>
            <a:lvl1pPr algn="r">
              <a:defRPr/>
            </a:lvl1pPr>
          </a:lstStyle>
          <a:p>
            <a:fld id="{DCB04513-4967-41A0-A617-A892DA116575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8516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251521" y="274638"/>
            <a:ext cx="871296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251521" y="1600200"/>
            <a:ext cx="8712968" cy="4853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534875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750"/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25350"/>
            <a:ext cx="2895600" cy="253281"/>
          </a:xfrm>
          <a:prstGeom prst="rect">
            <a:avLst/>
          </a:prstGeom>
        </p:spPr>
        <p:txBody>
          <a:bodyPr/>
          <a:lstStyle>
            <a:lvl1pPr>
              <a:defRPr sz="750"/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515825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750"/>
            </a:lvl1pPr>
          </a:lstStyle>
          <a:p>
            <a:fld id="{26F96D2C-968B-4D82-9432-F9D4FB76F3D6}" type="slidenum">
              <a:rPr lang="en-US" altLang="ko-KR" smtClean="0"/>
              <a:pPr/>
              <a:t>‹#›</a:t>
            </a:fld>
            <a:endParaRPr lang="en-US" altLang="ko-KR"/>
          </a:p>
        </p:txBody>
      </p:sp>
      <p:sp>
        <p:nvSpPr>
          <p:cNvPr id="10" name="슬라이드 번호 개체 틀 10">
            <a:extLst>
              <a:ext uri="{FF2B5EF4-FFF2-40B4-BE49-F238E27FC236}">
                <a16:creationId xmlns:a16="http://schemas.microsoft.com/office/drawing/2014/main" id="{F9DAEF82-3923-4964-B1DC-CAF1E34C7C8F}"/>
              </a:ext>
            </a:extLst>
          </p:cNvPr>
          <p:cNvSpPr txBox="1">
            <a:spLocks/>
          </p:cNvSpPr>
          <p:nvPr/>
        </p:nvSpPr>
        <p:spPr>
          <a:xfrm>
            <a:off x="8686800" y="6525349"/>
            <a:ext cx="457200" cy="33265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F16F3F38-2CD8-4BF4-9F2D-91FBEF0475AD}" type="slidenum">
              <a:rPr lang="en-US" altLang="ko-KR" sz="1350" smtClean="0"/>
              <a:pPr algn="r">
                <a:defRPr/>
              </a:pPr>
              <a:t>‹#›</a:t>
            </a:fld>
            <a:endParaRPr lang="en-US" altLang="ko-KR" sz="1350" dirty="0"/>
          </a:p>
        </p:txBody>
      </p:sp>
    </p:spTree>
    <p:extLst>
      <p:ext uri="{BB962C8B-B14F-4D97-AF65-F5344CB8AC3E}">
        <p14:creationId xmlns:p14="http://schemas.microsoft.com/office/powerpoint/2010/main" val="2330766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9" r:id="rId1"/>
    <p:sldLayoutId id="2147484400" r:id="rId2"/>
    <p:sldLayoutId id="2147484401" r:id="rId3"/>
    <p:sldLayoutId id="2147484402" r:id="rId4"/>
    <p:sldLayoutId id="2147484403" r:id="rId5"/>
    <p:sldLayoutId id="2147484404" r:id="rId6"/>
    <p:sldLayoutId id="2147484407" r:id="rId7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hf sldNum="0" hdr="0" ftr="0" dt="0"/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342892" algn="ctr" rtl="0" eaLnBrk="1" fontAlgn="base" latinLnBrk="1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685783" algn="ctr" rtl="0" eaLnBrk="1" fontAlgn="base" latinLnBrk="1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028675" algn="ctr" rtl="0" eaLnBrk="1" fontAlgn="base" latinLnBrk="1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371566" algn="ctr" rtl="0" eaLnBrk="1" fontAlgn="base" latinLnBrk="1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257168" indent="-257168" algn="l" rtl="0" eaLnBrk="1" fontAlgn="base" latinLnBrk="1" hangingPunct="1">
        <a:lnSpc>
          <a:spcPct val="120000"/>
        </a:lnSpc>
        <a:spcBef>
          <a:spcPct val="20000"/>
        </a:spcBef>
        <a:spcAft>
          <a:spcPct val="0"/>
        </a:spcAft>
        <a:buFont typeface="Arial" charset="0"/>
        <a:buBlip>
          <a:blip r:embed="rId9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B292C-FBBD-4FCE-B33E-42235E69D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팀과제</a:t>
            </a:r>
            <a:r>
              <a:rPr lang="en-US" altLang="ko-KR" dirty="0"/>
              <a:t>: </a:t>
            </a:r>
            <a:r>
              <a:rPr lang="ko-KR" altLang="en-US" dirty="0"/>
              <a:t>공공 데이터 연관 규칙 분석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E17A13-530B-4051-9513-2B84F5F08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팀과제</a:t>
            </a:r>
            <a:r>
              <a:rPr lang="en-US" altLang="ko-KR" dirty="0"/>
              <a:t>- </a:t>
            </a:r>
            <a:r>
              <a:rPr lang="ko-KR" altLang="en-US" dirty="0"/>
              <a:t>공공 데이터로부터 연관 규칙 발견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ECA354-6AC7-49E6-8DF1-C8B790FE154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sz="2000" dirty="0"/>
              <a:t>공공 데이터로부터 </a:t>
            </a:r>
            <a:r>
              <a:rPr lang="en-US" altLang="ko-KR" sz="2000" dirty="0"/>
              <a:t>“</a:t>
            </a:r>
            <a:r>
              <a:rPr lang="ko-KR" altLang="en-US" sz="2000" dirty="0"/>
              <a:t>새롭고</a:t>
            </a:r>
            <a:r>
              <a:rPr lang="en-US" altLang="ko-KR" sz="2000" dirty="0"/>
              <a:t>”, “</a:t>
            </a:r>
            <a:r>
              <a:rPr lang="ko-KR" altLang="en-US" sz="2000" dirty="0"/>
              <a:t>유용한</a:t>
            </a:r>
            <a:r>
              <a:rPr lang="en-US" altLang="ko-KR" sz="2000" dirty="0"/>
              <a:t>” </a:t>
            </a:r>
            <a:r>
              <a:rPr lang="ko-KR" altLang="en-US" sz="2000" dirty="0"/>
              <a:t>패턴 발견 </a:t>
            </a:r>
            <a:endParaRPr lang="en-US" altLang="ko-KR" sz="2000" dirty="0"/>
          </a:p>
          <a:p>
            <a:pPr lvl="1"/>
            <a:r>
              <a:rPr lang="ko-KR" altLang="en-US" dirty="0"/>
              <a:t>데이터</a:t>
            </a:r>
            <a:r>
              <a:rPr lang="en-US" altLang="ko-KR" dirty="0"/>
              <a:t>: </a:t>
            </a:r>
            <a:r>
              <a:rPr lang="ko-KR" altLang="en-US" dirty="0"/>
              <a:t>국내 정부</a:t>
            </a:r>
            <a:r>
              <a:rPr lang="en-US" altLang="ko-KR" dirty="0"/>
              <a:t>, </a:t>
            </a:r>
            <a:r>
              <a:rPr lang="ko-KR" altLang="en-US" dirty="0"/>
              <a:t>서울</a:t>
            </a:r>
            <a:r>
              <a:rPr lang="en-US" altLang="ko-KR" dirty="0"/>
              <a:t>, </a:t>
            </a:r>
            <a:r>
              <a:rPr lang="ko-KR" altLang="en-US" dirty="0"/>
              <a:t>지자체의 공공 데이터 </a:t>
            </a:r>
            <a:endParaRPr lang="en-US" altLang="ko-KR" dirty="0"/>
          </a:p>
          <a:p>
            <a:pPr lvl="1"/>
            <a:r>
              <a:rPr lang="ko-KR" altLang="en-US" dirty="0"/>
              <a:t>결과로 찾아낸 패턴들은 연관규칙의 형식으로 표현 되어야 한다</a:t>
            </a:r>
            <a:r>
              <a:rPr lang="en-US" altLang="ko-KR" dirty="0"/>
              <a:t>. </a:t>
            </a:r>
          </a:p>
          <a:p>
            <a:pPr lvl="1"/>
            <a:r>
              <a:rPr lang="ko-KR" altLang="en-US" dirty="0"/>
              <a:t>패턴의 성능을 정량적으로 계산하고 설명</a:t>
            </a:r>
            <a:endParaRPr lang="en-US" altLang="ko-KR" dirty="0"/>
          </a:p>
          <a:p>
            <a:pPr lvl="2"/>
            <a:r>
              <a:rPr lang="ko-KR" altLang="en-US" dirty="0"/>
              <a:t>패턴</a:t>
            </a:r>
            <a:r>
              <a:rPr lang="en-US" altLang="ko-KR" dirty="0"/>
              <a:t>(</a:t>
            </a:r>
            <a:r>
              <a:rPr lang="ko-KR" altLang="en-US" dirty="0"/>
              <a:t>규칙</a:t>
            </a:r>
            <a:r>
              <a:rPr lang="en-US" altLang="ko-KR" dirty="0"/>
              <a:t>)</a:t>
            </a:r>
            <a:r>
              <a:rPr lang="ko-KR" altLang="en-US" dirty="0"/>
              <a:t>의 성능 평가 척도 값 산출 및 이 값에 대한 해석을 포함 </a:t>
            </a:r>
            <a:endParaRPr lang="en-US" altLang="ko-KR" dirty="0"/>
          </a:p>
          <a:p>
            <a:pPr lvl="1"/>
            <a:r>
              <a:rPr lang="ko-KR" altLang="en-US" dirty="0"/>
              <a:t>패턴에 대하여 아래 각 측면을 주관적</a:t>
            </a:r>
            <a:r>
              <a:rPr lang="en-US" altLang="ko-KR" dirty="0"/>
              <a:t>, </a:t>
            </a:r>
            <a:r>
              <a:rPr lang="ko-KR" altLang="en-US" dirty="0"/>
              <a:t>구체적으로 설명할 것   </a:t>
            </a:r>
            <a:endParaRPr lang="en-US" altLang="ko-KR" dirty="0"/>
          </a:p>
          <a:p>
            <a:pPr lvl="2"/>
            <a:r>
              <a:rPr lang="en-US" altLang="ko-KR" dirty="0"/>
              <a:t>“</a:t>
            </a:r>
            <a:r>
              <a:rPr lang="ko-KR" altLang="en-US" dirty="0"/>
              <a:t>참신성</a:t>
            </a:r>
            <a:r>
              <a:rPr lang="en-US" altLang="ko-KR" dirty="0"/>
              <a:t>”: </a:t>
            </a:r>
            <a:r>
              <a:rPr lang="ko-KR" altLang="en-US" dirty="0"/>
              <a:t>이전에 알지 못한 또는 알고 있던 것과 상반된 패턴 </a:t>
            </a:r>
            <a:r>
              <a:rPr lang="en-US" altLang="ko-KR" dirty="0"/>
              <a:t>, </a:t>
            </a:r>
          </a:p>
          <a:p>
            <a:pPr lvl="2"/>
            <a:r>
              <a:rPr lang="en-US" altLang="ko-KR" dirty="0"/>
              <a:t>“</a:t>
            </a:r>
            <a:r>
              <a:rPr lang="ko-KR" altLang="en-US" dirty="0"/>
              <a:t>유용성</a:t>
            </a:r>
            <a:r>
              <a:rPr lang="en-US" altLang="ko-KR" dirty="0"/>
              <a:t>”: </a:t>
            </a:r>
            <a:r>
              <a:rPr lang="ko-KR" altLang="en-US" dirty="0"/>
              <a:t>패턴 활용의 효용성</a:t>
            </a:r>
            <a:r>
              <a:rPr lang="en-US" altLang="ko-KR" dirty="0"/>
              <a:t>, </a:t>
            </a:r>
            <a:r>
              <a:rPr lang="ko-KR" altLang="en-US" dirty="0"/>
              <a:t>상업성</a:t>
            </a:r>
            <a:r>
              <a:rPr lang="en-US" altLang="ko-KR" dirty="0"/>
              <a:t>, </a:t>
            </a:r>
            <a:r>
              <a:rPr lang="ko-KR" altLang="en-US" dirty="0"/>
              <a:t>공익성</a:t>
            </a:r>
            <a:r>
              <a:rPr lang="en-US" altLang="ko-KR" dirty="0"/>
              <a:t> </a:t>
            </a:r>
          </a:p>
          <a:p>
            <a:pPr lvl="1"/>
            <a:r>
              <a:rPr lang="ko-KR" altLang="en-US" dirty="0"/>
              <a:t>모든 분석도구 사용가능 </a:t>
            </a:r>
            <a:endParaRPr lang="en-US" altLang="ko-KR" dirty="0"/>
          </a:p>
          <a:p>
            <a:pPr lvl="2"/>
            <a:r>
              <a:rPr lang="en-US" altLang="ko-KR" dirty="0"/>
              <a:t>(</a:t>
            </a:r>
            <a:r>
              <a:rPr lang="ko-KR" altLang="en-US" dirty="0"/>
              <a:t>교과 내용에 없는 것은 간략한 설명 필요</a:t>
            </a:r>
            <a:r>
              <a:rPr lang="en-US" altLang="ko-KR" dirty="0"/>
              <a:t>), </a:t>
            </a:r>
          </a:p>
          <a:p>
            <a:pPr lvl="2"/>
            <a:r>
              <a:rPr lang="ko-KR" altLang="en-US" dirty="0"/>
              <a:t>단</a:t>
            </a:r>
            <a:r>
              <a:rPr lang="en-US" altLang="ko-KR" dirty="0"/>
              <a:t>, </a:t>
            </a:r>
            <a:r>
              <a:rPr lang="ko-KR" altLang="en-US" dirty="0"/>
              <a:t>연관 분석은 반드시 포함할 것 </a:t>
            </a:r>
          </a:p>
        </p:txBody>
      </p:sp>
    </p:spTree>
    <p:extLst>
      <p:ext uri="{BB962C8B-B14F-4D97-AF65-F5344CB8AC3E}">
        <p14:creationId xmlns:p14="http://schemas.microsoft.com/office/powerpoint/2010/main" val="397518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2BF15-8E45-4528-9220-508712B5A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테이블형 데이터를 거래 데이터로 변환하기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B8A1AA-03A3-4B3A-91B3-D9E1602A437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수치형</a:t>
            </a:r>
            <a:endParaRPr lang="en-US" altLang="ko-KR" dirty="0"/>
          </a:p>
          <a:p>
            <a:pPr lvl="1"/>
            <a:r>
              <a:rPr lang="en-US" altLang="ko-KR" dirty="0"/>
              <a:t>Binning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명목형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endParaRPr lang="en-US" altLang="ko-KR" dirty="0"/>
          </a:p>
          <a:p>
            <a:pPr lvl="1"/>
            <a:r>
              <a:rPr lang="en-US" altLang="ko-KR" dirty="0"/>
              <a:t>Thresholding</a:t>
            </a:r>
            <a:r>
              <a:rPr lang="ko-KR" altLang="en-US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이진 데이터 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명목형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One-hot encoding  </a:t>
            </a:r>
            <a:r>
              <a:rPr lang="ko-KR" altLang="en-US" dirty="0">
                <a:sym typeface="Wingdings" panose="05000000000000000000" pitchFamily="2" charset="2"/>
              </a:rPr>
              <a:t>이진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데이터 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5372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B2154B-D457-45FA-8D11-8695F2FD6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연관성 분석의 경우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9F62B1-AD4F-4DA8-8069-6CB6F37BAA6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규칙 생성</a:t>
            </a:r>
            <a:endParaRPr lang="en-US" altLang="ko-KR" dirty="0"/>
          </a:p>
          <a:p>
            <a:r>
              <a:rPr lang="ko-KR" altLang="en-US" dirty="0"/>
              <a:t>규칙 필터링 </a:t>
            </a:r>
            <a:endParaRPr lang="en-US" altLang="ko-KR" dirty="0"/>
          </a:p>
          <a:p>
            <a:pPr lvl="1"/>
            <a:r>
              <a:rPr lang="ko-KR" altLang="en-US" dirty="0"/>
              <a:t>모든 규칙을 검토 하는 것은 불가능</a:t>
            </a:r>
            <a:endParaRPr lang="en-US" altLang="ko-KR" dirty="0"/>
          </a:p>
          <a:p>
            <a:pPr lvl="1"/>
            <a:r>
              <a:rPr lang="ko-KR" altLang="en-US" dirty="0"/>
              <a:t>성능 척도 사용 </a:t>
            </a:r>
            <a:r>
              <a:rPr lang="en-US" altLang="ko-KR" dirty="0"/>
              <a:t>–</a:t>
            </a:r>
            <a:r>
              <a:rPr lang="ko-KR" altLang="en-US" dirty="0"/>
              <a:t> 정렬 후 상위 규칙 검토</a:t>
            </a:r>
            <a:endParaRPr lang="en-US" altLang="ko-KR" dirty="0"/>
          </a:p>
          <a:p>
            <a:pPr lvl="1"/>
            <a:r>
              <a:rPr lang="ko-KR" altLang="en-US" dirty="0"/>
              <a:t>항목 검색</a:t>
            </a:r>
            <a:endParaRPr lang="en-US" altLang="ko-KR" dirty="0"/>
          </a:p>
          <a:p>
            <a:pPr lvl="2"/>
            <a:r>
              <a:rPr lang="ko-KR" altLang="en-US" dirty="0"/>
              <a:t>특정 항목</a:t>
            </a:r>
            <a:r>
              <a:rPr lang="en-US" altLang="ko-KR" dirty="0"/>
              <a:t>(</a:t>
            </a:r>
            <a:r>
              <a:rPr lang="ko-KR" altLang="en-US" dirty="0"/>
              <a:t>들</a:t>
            </a:r>
            <a:r>
              <a:rPr lang="en-US" altLang="ko-KR" dirty="0"/>
              <a:t>) </a:t>
            </a:r>
            <a:r>
              <a:rPr lang="ko-KR" altLang="en-US" dirty="0"/>
              <a:t>이 선행</a:t>
            </a:r>
            <a:r>
              <a:rPr lang="en-US" altLang="ko-KR" dirty="0"/>
              <a:t>, </a:t>
            </a:r>
            <a:r>
              <a:rPr lang="ko-KR" altLang="en-US"/>
              <a:t>또는 결과에 포함된 규칙을 </a:t>
            </a:r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1778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Intro</a:t>
            </a:r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연관성분석이란 </a:t>
            </a:r>
            <a:r>
              <a:rPr lang="en-US" altLang="ko-KR" dirty="0"/>
              <a:t>? </a:t>
            </a:r>
          </a:p>
          <a:p>
            <a:pPr lvl="1"/>
            <a:r>
              <a:rPr lang="ko-KR" altLang="en-US" sz="1600" dirty="0"/>
              <a:t>한 항목</a:t>
            </a:r>
            <a:r>
              <a:rPr lang="en-US" altLang="ko-KR" sz="1600" dirty="0"/>
              <a:t>(item)</a:t>
            </a:r>
            <a:r>
              <a:rPr lang="ko-KR" altLang="en-US" sz="1600" dirty="0"/>
              <a:t>과 다른 항목 간의 연관성</a:t>
            </a:r>
            <a:r>
              <a:rPr lang="en-US" altLang="ko-KR" sz="1600" dirty="0"/>
              <a:t>(</a:t>
            </a:r>
            <a:r>
              <a:rPr lang="ko-KR" altLang="en-US" sz="1600" dirty="0"/>
              <a:t>동시발생의 가능성</a:t>
            </a:r>
            <a:r>
              <a:rPr lang="en-US" altLang="ko-KR" sz="1600" dirty="0"/>
              <a:t>)</a:t>
            </a:r>
            <a:r>
              <a:rPr lang="ko-KR" altLang="en-US" sz="1600" dirty="0"/>
              <a:t>을 발견 </a:t>
            </a:r>
            <a:endParaRPr lang="en-US" altLang="ko-KR" sz="1600" dirty="0"/>
          </a:p>
          <a:p>
            <a:pPr lvl="2"/>
            <a:r>
              <a:rPr lang="ko-KR" altLang="en-US" sz="1600" dirty="0">
                <a:solidFill>
                  <a:schemeClr val="tx1"/>
                </a:solidFill>
              </a:rPr>
              <a:t>항목은 사물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사건을 나타냄</a:t>
            </a:r>
            <a:r>
              <a:rPr lang="en-US" altLang="ko-KR" sz="1600" dirty="0">
                <a:solidFill>
                  <a:schemeClr val="tx1"/>
                </a:solidFill>
              </a:rPr>
              <a:t>. 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lvl="1"/>
            <a:r>
              <a:rPr lang="ko-KR" altLang="en-US" sz="1600" dirty="0"/>
              <a:t>대표적인 것은 장바구니 분석</a:t>
            </a:r>
            <a:r>
              <a:rPr lang="en-US" altLang="ko-KR" sz="1600" dirty="0"/>
              <a:t>(market basket analysis)</a:t>
            </a:r>
            <a:r>
              <a:rPr lang="ko-KR" altLang="en-US" sz="1600" dirty="0"/>
              <a:t>으로</a:t>
            </a:r>
            <a:r>
              <a:rPr lang="en-US" altLang="ko-KR" sz="1600" dirty="0"/>
              <a:t>, </a:t>
            </a:r>
          </a:p>
          <a:p>
            <a:pPr lvl="2"/>
            <a:r>
              <a:rPr lang="ko-KR" altLang="en-US" sz="1600" dirty="0">
                <a:solidFill>
                  <a:schemeClr val="tx1"/>
                </a:solidFill>
              </a:rPr>
              <a:t>한 번의 마트 구매 거래에서 </a:t>
            </a:r>
            <a:br>
              <a:rPr lang="en-US" altLang="ko-KR" sz="1600" dirty="0">
                <a:solidFill>
                  <a:schemeClr val="tx1"/>
                </a:solidFill>
              </a:rPr>
            </a:br>
            <a:r>
              <a:rPr lang="ko-KR" altLang="en-US" sz="1600" dirty="0">
                <a:solidFill>
                  <a:schemeClr val="tx1"/>
                </a:solidFill>
              </a:rPr>
              <a:t>하나의 소매물품과 다른 소매물품의 동시구매 가능성을 찾아 내는 것임 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lvl="2"/>
            <a:r>
              <a:rPr lang="ko-KR" altLang="en-US" sz="1600" dirty="0">
                <a:solidFill>
                  <a:schemeClr val="tx1"/>
                </a:solidFill>
              </a:rPr>
              <a:t>예를 들어 맥주를 사는 고객은 동시에 안주를 함께 구매하는 경향이 있음</a:t>
            </a:r>
            <a:r>
              <a:rPr lang="en-US" altLang="ko-KR" sz="1600" dirty="0">
                <a:solidFill>
                  <a:schemeClr val="tx1"/>
                </a:solidFill>
              </a:rPr>
              <a:t>. </a:t>
            </a:r>
          </a:p>
          <a:p>
            <a:pPr lvl="1"/>
            <a:r>
              <a:rPr lang="ko-KR" altLang="en-US" sz="1600" dirty="0"/>
              <a:t>연관성 분석의 응용분야</a:t>
            </a:r>
            <a:endParaRPr lang="en-US" altLang="ko-KR" sz="1600" dirty="0"/>
          </a:p>
          <a:p>
            <a:pPr lvl="2"/>
            <a:r>
              <a:rPr lang="ko-KR" altLang="en-US" sz="1600" dirty="0">
                <a:solidFill>
                  <a:schemeClr val="tx1"/>
                </a:solidFill>
              </a:rPr>
              <a:t>소매업의 거래데이터</a:t>
            </a:r>
            <a:r>
              <a:rPr lang="en-US" altLang="ko-KR" sz="1600" dirty="0">
                <a:solidFill>
                  <a:schemeClr val="tx1"/>
                </a:solidFill>
              </a:rPr>
              <a:t>(transaction data)</a:t>
            </a:r>
            <a:r>
              <a:rPr lang="ko-KR" altLang="en-US" sz="1600" dirty="0">
                <a:solidFill>
                  <a:schemeClr val="tx1"/>
                </a:solidFill>
              </a:rPr>
              <a:t> 분석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추천 시스템엔진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br>
              <a:rPr lang="en-US" altLang="ko-KR" sz="1600" dirty="0">
                <a:solidFill>
                  <a:schemeClr val="tx1"/>
                </a:solidFill>
              </a:rPr>
            </a:br>
            <a:r>
              <a:rPr lang="ko-KR" altLang="en-US" sz="1600" dirty="0">
                <a:solidFill>
                  <a:schemeClr val="tx1"/>
                </a:solidFill>
              </a:rPr>
              <a:t>웹 페이지의 온라인 </a:t>
            </a:r>
            <a:r>
              <a:rPr lang="ko-KR" altLang="en-US" sz="1600" dirty="0" err="1">
                <a:solidFill>
                  <a:schemeClr val="tx1"/>
                </a:solidFill>
              </a:rPr>
              <a:t>클릭스트림</a:t>
            </a:r>
            <a:r>
              <a:rPr lang="ko-KR" altLang="en-US" sz="1600" dirty="0">
                <a:solidFill>
                  <a:schemeClr val="tx1"/>
                </a:solidFill>
              </a:rPr>
              <a:t> 분석 등에 다양하게 응용 됨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FAF4FF-B42D-4124-83C7-0E51396F33A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453188"/>
            <a:ext cx="2133600" cy="404812"/>
          </a:xfrm>
        </p:spPr>
        <p:txBody>
          <a:bodyPr/>
          <a:lstStyle/>
          <a:p>
            <a:fld id="{DCB04513-4967-41A0-A617-A892DA116575}" type="slidenum">
              <a:rPr lang="en-US" altLang="ko-KR" smtClean="0"/>
              <a:pPr/>
              <a:t>5</a:t>
            </a:fld>
            <a:endParaRPr lang="en-US" altLang="ko-KR"/>
          </a:p>
        </p:txBody>
      </p:sp>
      <p:pic>
        <p:nvPicPr>
          <p:cNvPr id="5" name="p0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21688" y="409575"/>
            <a:ext cx="347662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76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17E781-2471-43EC-BA2F-69F73CCC6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추천 시스템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467319-BCAE-4B97-9892-7682E40773FD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인터넷</a:t>
            </a:r>
            <a:r>
              <a:rPr lang="en-US" altLang="ko-KR" dirty="0"/>
              <a:t> </a:t>
            </a:r>
            <a:r>
              <a:rPr lang="ko-KR" altLang="en-US" dirty="0"/>
              <a:t>상거래 </a:t>
            </a:r>
            <a:r>
              <a:rPr lang="en-US" altLang="ko-KR" dirty="0"/>
              <a:t>– </a:t>
            </a:r>
            <a:r>
              <a:rPr lang="ko-KR" altLang="en-US" dirty="0"/>
              <a:t>소매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2089CC-4C30-4825-8416-5DBC3EF25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970" y="1607839"/>
            <a:ext cx="5137457" cy="484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6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>
          <a:defRPr sz="3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DS202-template0907</Template>
  <TotalTime>34490</TotalTime>
  <Words>267</Words>
  <Application>Microsoft Office PowerPoint</Application>
  <PresentationFormat>화면 슬라이드 쇼(4:3)</PresentationFormat>
  <Paragraphs>41</Paragraphs>
  <Slides>6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굴림</vt:lpstr>
      <vt:lpstr>나눔바른고딕</vt:lpstr>
      <vt:lpstr>나눔손글씨 펜</vt:lpstr>
      <vt:lpstr>맑은 고딕</vt:lpstr>
      <vt:lpstr>Arial</vt:lpstr>
      <vt:lpstr>Tahoma</vt:lpstr>
      <vt:lpstr>Wingdings</vt:lpstr>
      <vt:lpstr>1_Office 테마</vt:lpstr>
      <vt:lpstr>팀과제: 공공 데이터 연관 규칙 분석</vt:lpstr>
      <vt:lpstr>팀과제- 공공 데이터로부터 연관 규칙 발견</vt:lpstr>
      <vt:lpstr>테이블형 데이터를 거래 데이터로 변환하기</vt:lpstr>
      <vt:lpstr>연관성 분석의 경우 </vt:lpstr>
      <vt:lpstr>Intro</vt:lpstr>
      <vt:lpstr>추천 시스템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데이터분석을 통한 고객관리전략</dc:title>
  <dc:creator>jslee</dc:creator>
  <cp:lastModifiedBy>syohn@kau.ac.kr</cp:lastModifiedBy>
  <cp:revision>1658</cp:revision>
  <dcterms:created xsi:type="dcterms:W3CDTF">2008-03-11T01:10:59Z</dcterms:created>
  <dcterms:modified xsi:type="dcterms:W3CDTF">2022-05-18T09:58:03Z</dcterms:modified>
</cp:coreProperties>
</file>